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1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0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12718-1A15-BFDB-A137-D9C43F9F6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948" y="1593850"/>
            <a:ext cx="7315200" cy="189306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EC327 Project</a:t>
            </a:r>
            <a:br>
              <a:rPr lang="en-US" altLang="zh-CN" dirty="0"/>
            </a:br>
            <a:r>
              <a:rPr lang="en-US" altLang="zh-CN" dirty="0"/>
              <a:t>Team Emotional Damage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DEF025-00EA-7DF9-C0B0-3C6679466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339" y="3689479"/>
            <a:ext cx="7315200" cy="914400"/>
          </a:xfrm>
        </p:spPr>
        <p:txBody>
          <a:bodyPr/>
          <a:lstStyle/>
          <a:p>
            <a:r>
              <a:rPr lang="en-US" altLang="zh-CN" sz="2400" dirty="0"/>
              <a:t>C++ Peg Solitaire Game</a:t>
            </a:r>
          </a:p>
          <a:p>
            <a:r>
              <a:rPr lang="en-US" altLang="zh-CN" sz="1600" i="1" dirty="0"/>
              <a:t>By </a:t>
            </a:r>
            <a:r>
              <a:rPr lang="en-US" altLang="zh-CN" sz="1600" i="1" dirty="0" err="1"/>
              <a:t>Yuhan</a:t>
            </a:r>
            <a:r>
              <a:rPr lang="en-US" altLang="zh-CN" sz="1600" i="1" dirty="0"/>
              <a:t> Li/ </a:t>
            </a:r>
            <a:r>
              <a:rPr lang="en-US" altLang="zh-CN" sz="1600" i="1" dirty="0" err="1"/>
              <a:t>Yuke</a:t>
            </a:r>
            <a:r>
              <a:rPr lang="en-US" altLang="zh-CN" sz="1600" i="1" dirty="0"/>
              <a:t> Li/</a:t>
            </a:r>
            <a:r>
              <a:rPr lang="en-US" altLang="zh-CN" sz="1600" i="1" dirty="0" err="1"/>
              <a:t>Chengze</a:t>
            </a:r>
            <a:r>
              <a:rPr lang="en-US" altLang="zh-CN" sz="1600" i="1" dirty="0"/>
              <a:t> Zheng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224D5-9C68-E591-BFC4-1C99E69C9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0" t="17234" r="37826" b="63246"/>
          <a:stretch/>
        </p:blipFill>
        <p:spPr bwMode="auto">
          <a:xfrm>
            <a:off x="9530014" y="1479777"/>
            <a:ext cx="1389647" cy="1338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B3558E26-7682-E137-8783-A84AD8A8F5D6}"/>
              </a:ext>
            </a:extLst>
          </p:cNvPr>
          <p:cNvSpPr/>
          <p:nvPr/>
        </p:nvSpPr>
        <p:spPr>
          <a:xfrm>
            <a:off x="10687179" y="851770"/>
            <a:ext cx="1192001" cy="609184"/>
          </a:xfrm>
          <a:prstGeom prst="cloudCallout">
            <a:avLst>
              <a:gd name="adj1" fmla="val -41748"/>
              <a:gd name="adj2" fmla="val 933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B3A52C0-EB5F-082B-5CC5-1982844613D6}"/>
              </a:ext>
            </a:extLst>
          </p:cNvPr>
          <p:cNvSpPr/>
          <p:nvPr/>
        </p:nvSpPr>
        <p:spPr>
          <a:xfrm>
            <a:off x="11054078" y="975033"/>
            <a:ext cx="458201" cy="362658"/>
          </a:xfrm>
          <a:custGeom>
            <a:avLst/>
            <a:gdLst>
              <a:gd name="connsiteX0" fmla="*/ 415216 w 917420"/>
              <a:gd name="connsiteY0" fmla="*/ 157906 h 513048"/>
              <a:gd name="connsiteX1" fmla="*/ 192632 w 917420"/>
              <a:gd name="connsiteY1" fmla="*/ 272206 h 513048"/>
              <a:gd name="connsiteX2" fmla="*/ 282868 w 917420"/>
              <a:gd name="connsiteY2" fmla="*/ 356427 h 513048"/>
              <a:gd name="connsiteX3" fmla="*/ 216695 w 917420"/>
              <a:gd name="connsiteY3" fmla="*/ 151890 h 513048"/>
              <a:gd name="connsiteX4" fmla="*/ 318963 w 917420"/>
              <a:gd name="connsiteY4" fmla="*/ 302285 h 513048"/>
              <a:gd name="connsiteX5" fmla="*/ 487405 w 917420"/>
              <a:gd name="connsiteY5" fmla="*/ 151890 h 513048"/>
              <a:gd name="connsiteX6" fmla="*/ 667879 w 917420"/>
              <a:gd name="connsiteY6" fmla="*/ 398537 h 513048"/>
              <a:gd name="connsiteX7" fmla="*/ 553579 w 917420"/>
              <a:gd name="connsiteY7" fmla="*/ 302285 h 513048"/>
              <a:gd name="connsiteX8" fmla="*/ 144505 w 917420"/>
              <a:gd name="connsiteY8" fmla="*/ 224080 h 513048"/>
              <a:gd name="connsiteX9" fmla="*/ 679910 w 917420"/>
              <a:gd name="connsiteY9" fmla="*/ 212048 h 513048"/>
              <a:gd name="connsiteX10" fmla="*/ 373105 w 917420"/>
              <a:gd name="connsiteY10" fmla="*/ 410569 h 513048"/>
              <a:gd name="connsiteX11" fmla="*/ 523500 w 917420"/>
              <a:gd name="connsiteY11" fmla="*/ 103764 h 513048"/>
              <a:gd name="connsiteX12" fmla="*/ 812258 w 917420"/>
              <a:gd name="connsiteY12" fmla="*/ 308301 h 513048"/>
              <a:gd name="connsiteX13" fmla="*/ 367089 w 917420"/>
              <a:gd name="connsiteY13" fmla="*/ 236111 h 513048"/>
              <a:gd name="connsiteX14" fmla="*/ 842337 w 917420"/>
              <a:gd name="connsiteY14" fmla="*/ 145874 h 513048"/>
              <a:gd name="connsiteX15" fmla="*/ 601705 w 917420"/>
              <a:gd name="connsiteY15" fmla="*/ 386506 h 513048"/>
              <a:gd name="connsiteX16" fmla="*/ 216695 w 917420"/>
              <a:gd name="connsiteY16" fmla="*/ 103764 h 513048"/>
              <a:gd name="connsiteX17" fmla="*/ 601705 w 917420"/>
              <a:gd name="connsiteY17" fmla="*/ 139859 h 513048"/>
              <a:gd name="connsiteX18" fmla="*/ 397168 w 917420"/>
              <a:gd name="connsiteY18" fmla="*/ 410569 h 513048"/>
              <a:gd name="connsiteX19" fmla="*/ 439279 w 917420"/>
              <a:gd name="connsiteY19" fmla="*/ 103764 h 513048"/>
              <a:gd name="connsiteX20" fmla="*/ 902495 w 917420"/>
              <a:gd name="connsiteY20" fmla="*/ 230095 h 513048"/>
              <a:gd name="connsiteX21" fmla="*/ 216695 w 917420"/>
              <a:gd name="connsiteY21" fmla="*/ 236111 h 513048"/>
              <a:gd name="connsiteX22" fmla="*/ 896479 w 917420"/>
              <a:gd name="connsiteY22" fmla="*/ 127827 h 513048"/>
              <a:gd name="connsiteX23" fmla="*/ 691942 w 917420"/>
              <a:gd name="connsiteY23" fmla="*/ 512837 h 513048"/>
              <a:gd name="connsiteX24" fmla="*/ 168568 w 917420"/>
              <a:gd name="connsiteY24" fmla="*/ 67669 h 513048"/>
              <a:gd name="connsiteX25" fmla="*/ 343026 w 917420"/>
              <a:gd name="connsiteY25" fmla="*/ 434632 h 513048"/>
              <a:gd name="connsiteX26" fmla="*/ 691942 w 917420"/>
              <a:gd name="connsiteY26" fmla="*/ 1495 h 513048"/>
              <a:gd name="connsiteX27" fmla="*/ 824289 w 917420"/>
              <a:gd name="connsiteY27" fmla="*/ 290253 h 513048"/>
              <a:gd name="connsiteX28" fmla="*/ 427247 w 917420"/>
              <a:gd name="connsiteY28" fmla="*/ 236111 h 513048"/>
              <a:gd name="connsiteX29" fmla="*/ 740068 w 917420"/>
              <a:gd name="connsiteY29" fmla="*/ 157906 h 513048"/>
              <a:gd name="connsiteX30" fmla="*/ 830305 w 917420"/>
              <a:gd name="connsiteY30" fmla="*/ 139859 h 513048"/>
              <a:gd name="connsiteX31" fmla="*/ 234742 w 917420"/>
              <a:gd name="connsiteY31" fmla="*/ 127827 h 513048"/>
              <a:gd name="connsiteX32" fmla="*/ 252789 w 917420"/>
              <a:gd name="connsiteY32" fmla="*/ 488774 h 513048"/>
              <a:gd name="connsiteX33" fmla="*/ 788195 w 917420"/>
              <a:gd name="connsiteY33" fmla="*/ 290253 h 513048"/>
              <a:gd name="connsiteX34" fmla="*/ 667879 w 917420"/>
              <a:gd name="connsiteY34" fmla="*/ 103764 h 513048"/>
              <a:gd name="connsiteX35" fmla="*/ 126458 w 917420"/>
              <a:gd name="connsiteY35" fmla="*/ 308301 h 513048"/>
              <a:gd name="connsiteX36" fmla="*/ 523500 w 917420"/>
              <a:gd name="connsiteY36" fmla="*/ 362443 h 513048"/>
              <a:gd name="connsiteX37" fmla="*/ 691942 w 917420"/>
              <a:gd name="connsiteY37" fmla="*/ 284237 h 513048"/>
              <a:gd name="connsiteX38" fmla="*/ 270837 w 917420"/>
              <a:gd name="connsiteY38" fmla="*/ 145874 h 513048"/>
              <a:gd name="connsiteX39" fmla="*/ 475374 w 917420"/>
              <a:gd name="connsiteY39" fmla="*/ 302285 h 513048"/>
              <a:gd name="connsiteX40" fmla="*/ 282868 w 917420"/>
              <a:gd name="connsiteY40" fmla="*/ 446664 h 513048"/>
              <a:gd name="connsiteX41" fmla="*/ 222710 w 917420"/>
              <a:gd name="connsiteY41" fmla="*/ 464711 h 513048"/>
              <a:gd name="connsiteX42" fmla="*/ 312947 w 917420"/>
              <a:gd name="connsiteY42" fmla="*/ 91732 h 513048"/>
              <a:gd name="connsiteX43" fmla="*/ 481389 w 917420"/>
              <a:gd name="connsiteY43" fmla="*/ 416585 h 513048"/>
              <a:gd name="connsiteX44" fmla="*/ 192632 w 917420"/>
              <a:gd name="connsiteY44" fmla="*/ 344395 h 513048"/>
              <a:gd name="connsiteX45" fmla="*/ 836321 w 917420"/>
              <a:gd name="connsiteY45" fmla="*/ 200016 h 513048"/>
              <a:gd name="connsiteX46" fmla="*/ 282868 w 917420"/>
              <a:gd name="connsiteY46" fmla="*/ 218064 h 513048"/>
              <a:gd name="connsiteX47" fmla="*/ 144505 w 917420"/>
              <a:gd name="connsiteY47" fmla="*/ 422601 h 513048"/>
              <a:gd name="connsiteX48" fmla="*/ 577642 w 917420"/>
              <a:gd name="connsiteY48" fmla="*/ 326348 h 513048"/>
              <a:gd name="connsiteX49" fmla="*/ 619753 w 917420"/>
              <a:gd name="connsiteY49" fmla="*/ 61653 h 513048"/>
              <a:gd name="connsiteX50" fmla="*/ 30205 w 917420"/>
              <a:gd name="connsiteY50" fmla="*/ 218064 h 513048"/>
              <a:gd name="connsiteX51" fmla="*/ 619753 w 917420"/>
              <a:gd name="connsiteY51" fmla="*/ 278222 h 513048"/>
              <a:gd name="connsiteX52" fmla="*/ 523500 w 917420"/>
              <a:gd name="connsiteY52" fmla="*/ 272206 h 513048"/>
              <a:gd name="connsiteX53" fmla="*/ 126 w 917420"/>
              <a:gd name="connsiteY53" fmla="*/ 500806 h 513048"/>
              <a:gd name="connsiteX54" fmla="*/ 475374 w 917420"/>
              <a:gd name="connsiteY54" fmla="*/ 127827 h 513048"/>
              <a:gd name="connsiteX55" fmla="*/ 649832 w 917420"/>
              <a:gd name="connsiteY55" fmla="*/ 266190 h 513048"/>
              <a:gd name="connsiteX56" fmla="*/ 529516 w 917420"/>
              <a:gd name="connsiteY56" fmla="*/ 254159 h 5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17420" h="513048">
                <a:moveTo>
                  <a:pt x="415216" y="157906"/>
                </a:moveTo>
                <a:cubicBezTo>
                  <a:pt x="314953" y="198512"/>
                  <a:pt x="214690" y="239119"/>
                  <a:pt x="192632" y="272206"/>
                </a:cubicBezTo>
                <a:cubicBezTo>
                  <a:pt x="170574" y="305293"/>
                  <a:pt x="278858" y="376480"/>
                  <a:pt x="282868" y="356427"/>
                </a:cubicBezTo>
                <a:cubicBezTo>
                  <a:pt x="286878" y="336374"/>
                  <a:pt x="210679" y="160914"/>
                  <a:pt x="216695" y="151890"/>
                </a:cubicBezTo>
                <a:cubicBezTo>
                  <a:pt x="222711" y="142866"/>
                  <a:pt x="273845" y="302285"/>
                  <a:pt x="318963" y="302285"/>
                </a:cubicBezTo>
                <a:cubicBezTo>
                  <a:pt x="364081" y="302285"/>
                  <a:pt x="429252" y="135848"/>
                  <a:pt x="487405" y="151890"/>
                </a:cubicBezTo>
                <a:cubicBezTo>
                  <a:pt x="545558" y="167932"/>
                  <a:pt x="656850" y="373471"/>
                  <a:pt x="667879" y="398537"/>
                </a:cubicBezTo>
                <a:cubicBezTo>
                  <a:pt x="678908" y="423603"/>
                  <a:pt x="640808" y="331361"/>
                  <a:pt x="553579" y="302285"/>
                </a:cubicBezTo>
                <a:cubicBezTo>
                  <a:pt x="466350" y="273209"/>
                  <a:pt x="123450" y="239119"/>
                  <a:pt x="144505" y="224080"/>
                </a:cubicBezTo>
                <a:cubicBezTo>
                  <a:pt x="165560" y="209041"/>
                  <a:pt x="641810" y="180967"/>
                  <a:pt x="679910" y="212048"/>
                </a:cubicBezTo>
                <a:cubicBezTo>
                  <a:pt x="718010" y="243129"/>
                  <a:pt x="399173" y="428616"/>
                  <a:pt x="373105" y="410569"/>
                </a:cubicBezTo>
                <a:cubicBezTo>
                  <a:pt x="347037" y="392522"/>
                  <a:pt x="450308" y="120809"/>
                  <a:pt x="523500" y="103764"/>
                </a:cubicBezTo>
                <a:cubicBezTo>
                  <a:pt x="596692" y="86719"/>
                  <a:pt x="838327" y="286243"/>
                  <a:pt x="812258" y="308301"/>
                </a:cubicBezTo>
                <a:cubicBezTo>
                  <a:pt x="786190" y="330359"/>
                  <a:pt x="362076" y="263182"/>
                  <a:pt x="367089" y="236111"/>
                </a:cubicBezTo>
                <a:cubicBezTo>
                  <a:pt x="372102" y="209040"/>
                  <a:pt x="803234" y="120808"/>
                  <a:pt x="842337" y="145874"/>
                </a:cubicBezTo>
                <a:cubicBezTo>
                  <a:pt x="881440" y="170940"/>
                  <a:pt x="705979" y="393524"/>
                  <a:pt x="601705" y="386506"/>
                </a:cubicBezTo>
                <a:cubicBezTo>
                  <a:pt x="497431" y="379488"/>
                  <a:pt x="216695" y="144872"/>
                  <a:pt x="216695" y="103764"/>
                </a:cubicBezTo>
                <a:cubicBezTo>
                  <a:pt x="216695" y="62656"/>
                  <a:pt x="571626" y="88725"/>
                  <a:pt x="601705" y="139859"/>
                </a:cubicBezTo>
                <a:cubicBezTo>
                  <a:pt x="631784" y="190993"/>
                  <a:pt x="424239" y="416585"/>
                  <a:pt x="397168" y="410569"/>
                </a:cubicBezTo>
                <a:cubicBezTo>
                  <a:pt x="370097" y="404553"/>
                  <a:pt x="355058" y="133843"/>
                  <a:pt x="439279" y="103764"/>
                </a:cubicBezTo>
                <a:cubicBezTo>
                  <a:pt x="523500" y="73685"/>
                  <a:pt x="939592" y="208037"/>
                  <a:pt x="902495" y="230095"/>
                </a:cubicBezTo>
                <a:cubicBezTo>
                  <a:pt x="865398" y="252153"/>
                  <a:pt x="217698" y="253155"/>
                  <a:pt x="216695" y="236111"/>
                </a:cubicBezTo>
                <a:cubicBezTo>
                  <a:pt x="215692" y="219067"/>
                  <a:pt x="817271" y="81706"/>
                  <a:pt x="896479" y="127827"/>
                </a:cubicBezTo>
                <a:cubicBezTo>
                  <a:pt x="975687" y="173948"/>
                  <a:pt x="813260" y="522863"/>
                  <a:pt x="691942" y="512837"/>
                </a:cubicBezTo>
                <a:cubicBezTo>
                  <a:pt x="570624" y="502811"/>
                  <a:pt x="226721" y="80703"/>
                  <a:pt x="168568" y="67669"/>
                </a:cubicBezTo>
                <a:cubicBezTo>
                  <a:pt x="110415" y="54635"/>
                  <a:pt x="255797" y="445661"/>
                  <a:pt x="343026" y="434632"/>
                </a:cubicBezTo>
                <a:cubicBezTo>
                  <a:pt x="430255" y="423603"/>
                  <a:pt x="611732" y="25558"/>
                  <a:pt x="691942" y="1495"/>
                </a:cubicBezTo>
                <a:cubicBezTo>
                  <a:pt x="772153" y="-22568"/>
                  <a:pt x="868405" y="251150"/>
                  <a:pt x="824289" y="290253"/>
                </a:cubicBezTo>
                <a:cubicBezTo>
                  <a:pt x="780173" y="329356"/>
                  <a:pt x="441284" y="258169"/>
                  <a:pt x="427247" y="236111"/>
                </a:cubicBezTo>
                <a:cubicBezTo>
                  <a:pt x="413210" y="214053"/>
                  <a:pt x="672892" y="173948"/>
                  <a:pt x="740068" y="157906"/>
                </a:cubicBezTo>
                <a:cubicBezTo>
                  <a:pt x="807244" y="141864"/>
                  <a:pt x="914526" y="144872"/>
                  <a:pt x="830305" y="139859"/>
                </a:cubicBezTo>
                <a:cubicBezTo>
                  <a:pt x="746084" y="134846"/>
                  <a:pt x="330995" y="69675"/>
                  <a:pt x="234742" y="127827"/>
                </a:cubicBezTo>
                <a:cubicBezTo>
                  <a:pt x="138489" y="185979"/>
                  <a:pt x="160547" y="461703"/>
                  <a:pt x="252789" y="488774"/>
                </a:cubicBezTo>
                <a:cubicBezTo>
                  <a:pt x="345031" y="515845"/>
                  <a:pt x="719013" y="354421"/>
                  <a:pt x="788195" y="290253"/>
                </a:cubicBezTo>
                <a:cubicBezTo>
                  <a:pt x="857377" y="226085"/>
                  <a:pt x="778168" y="100756"/>
                  <a:pt x="667879" y="103764"/>
                </a:cubicBezTo>
                <a:cubicBezTo>
                  <a:pt x="557590" y="106772"/>
                  <a:pt x="150521" y="265188"/>
                  <a:pt x="126458" y="308301"/>
                </a:cubicBezTo>
                <a:cubicBezTo>
                  <a:pt x="102395" y="351414"/>
                  <a:pt x="429253" y="366454"/>
                  <a:pt x="523500" y="362443"/>
                </a:cubicBezTo>
                <a:cubicBezTo>
                  <a:pt x="617747" y="358432"/>
                  <a:pt x="734052" y="320332"/>
                  <a:pt x="691942" y="284237"/>
                </a:cubicBezTo>
                <a:cubicBezTo>
                  <a:pt x="649832" y="248142"/>
                  <a:pt x="306932" y="142866"/>
                  <a:pt x="270837" y="145874"/>
                </a:cubicBezTo>
                <a:cubicBezTo>
                  <a:pt x="234742" y="148882"/>
                  <a:pt x="473369" y="252153"/>
                  <a:pt x="475374" y="302285"/>
                </a:cubicBezTo>
                <a:cubicBezTo>
                  <a:pt x="477379" y="352417"/>
                  <a:pt x="324979" y="419593"/>
                  <a:pt x="282868" y="446664"/>
                </a:cubicBezTo>
                <a:cubicBezTo>
                  <a:pt x="240757" y="473735"/>
                  <a:pt x="217697" y="523866"/>
                  <a:pt x="222710" y="464711"/>
                </a:cubicBezTo>
                <a:cubicBezTo>
                  <a:pt x="227723" y="405556"/>
                  <a:pt x="269834" y="99753"/>
                  <a:pt x="312947" y="91732"/>
                </a:cubicBezTo>
                <a:cubicBezTo>
                  <a:pt x="356060" y="83711"/>
                  <a:pt x="501441" y="374475"/>
                  <a:pt x="481389" y="416585"/>
                </a:cubicBezTo>
                <a:cubicBezTo>
                  <a:pt x="461337" y="458695"/>
                  <a:pt x="133477" y="380490"/>
                  <a:pt x="192632" y="344395"/>
                </a:cubicBezTo>
                <a:cubicBezTo>
                  <a:pt x="251787" y="308300"/>
                  <a:pt x="821282" y="221071"/>
                  <a:pt x="836321" y="200016"/>
                </a:cubicBezTo>
                <a:cubicBezTo>
                  <a:pt x="851360" y="178961"/>
                  <a:pt x="398171" y="180967"/>
                  <a:pt x="282868" y="218064"/>
                </a:cubicBezTo>
                <a:cubicBezTo>
                  <a:pt x="167565" y="255161"/>
                  <a:pt x="95376" y="404554"/>
                  <a:pt x="144505" y="422601"/>
                </a:cubicBezTo>
                <a:cubicBezTo>
                  <a:pt x="193634" y="440648"/>
                  <a:pt x="498434" y="386506"/>
                  <a:pt x="577642" y="326348"/>
                </a:cubicBezTo>
                <a:cubicBezTo>
                  <a:pt x="656850" y="266190"/>
                  <a:pt x="710992" y="79700"/>
                  <a:pt x="619753" y="61653"/>
                </a:cubicBezTo>
                <a:cubicBezTo>
                  <a:pt x="528514" y="43606"/>
                  <a:pt x="30205" y="181969"/>
                  <a:pt x="30205" y="218064"/>
                </a:cubicBezTo>
                <a:cubicBezTo>
                  <a:pt x="30205" y="254159"/>
                  <a:pt x="537537" y="269198"/>
                  <a:pt x="619753" y="278222"/>
                </a:cubicBezTo>
                <a:cubicBezTo>
                  <a:pt x="701969" y="287246"/>
                  <a:pt x="626771" y="235109"/>
                  <a:pt x="523500" y="272206"/>
                </a:cubicBezTo>
                <a:cubicBezTo>
                  <a:pt x="420229" y="309303"/>
                  <a:pt x="8147" y="524869"/>
                  <a:pt x="126" y="500806"/>
                </a:cubicBezTo>
                <a:cubicBezTo>
                  <a:pt x="-7895" y="476743"/>
                  <a:pt x="367090" y="166930"/>
                  <a:pt x="475374" y="127827"/>
                </a:cubicBezTo>
                <a:cubicBezTo>
                  <a:pt x="583658" y="88724"/>
                  <a:pt x="640808" y="245135"/>
                  <a:pt x="649832" y="266190"/>
                </a:cubicBezTo>
                <a:cubicBezTo>
                  <a:pt x="658856" y="287245"/>
                  <a:pt x="555584" y="256164"/>
                  <a:pt x="529516" y="25415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08FD66-2604-9277-DA7D-ADDD232F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15051" r="38962" b="61852"/>
          <a:stretch/>
        </p:blipFill>
        <p:spPr bwMode="auto">
          <a:xfrm>
            <a:off x="10591436" y="4146679"/>
            <a:ext cx="1383484" cy="1437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C6225C69-BE1E-609A-0F36-A106F612CA50}"/>
              </a:ext>
            </a:extLst>
          </p:cNvPr>
          <p:cNvSpPr/>
          <p:nvPr/>
        </p:nvSpPr>
        <p:spPr>
          <a:xfrm>
            <a:off x="9727660" y="3632200"/>
            <a:ext cx="1192001" cy="711914"/>
          </a:xfrm>
          <a:prstGeom prst="cloudCallout">
            <a:avLst>
              <a:gd name="adj1" fmla="val 50944"/>
              <a:gd name="adj2" fmla="val 704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30" name="Picture 6" descr="Light Bulb Idea Lamp Outline Icon Vector Stock Illustration - Download  Image Now - Light Bulb, Icon, Inspiration - iStock">
            <a:extLst>
              <a:ext uri="{FF2B5EF4-FFF2-40B4-BE49-F238E27FC236}">
                <a16:creationId xmlns:a16="http://schemas.microsoft.com/office/drawing/2014/main" id="{7678CCF8-BDE4-3F60-0D56-622135BA5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23219" r="26013" b="18344"/>
          <a:stretch/>
        </p:blipFill>
        <p:spPr bwMode="auto">
          <a:xfrm>
            <a:off x="10115549" y="3746500"/>
            <a:ext cx="401269" cy="47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0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5062-8E2F-5202-38FF-5B28E503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is this game played?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89790-DB5A-04E6-8366-C25A2453F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is a preset board with a bunch of chess-sites…</a:t>
            </a:r>
          </a:p>
          <a:p>
            <a:r>
              <a:rPr lang="en-US" altLang="zh-CN" dirty="0"/>
              <a:t>At the beginning, there is only ONE empty-site…</a:t>
            </a:r>
          </a:p>
          <a:p>
            <a:r>
              <a:rPr lang="en-US" altLang="zh-CN" dirty="0"/>
              <a:t>The player could only move a chess to the empty-site by “stepping” over another chess…</a:t>
            </a:r>
          </a:p>
          <a:p>
            <a:r>
              <a:rPr lang="en-US" altLang="zh-CN" dirty="0"/>
              <a:t>After been “stepped”, that poor chess is eliminated from the board…</a:t>
            </a:r>
          </a:p>
          <a:p>
            <a:r>
              <a:rPr lang="en-US" altLang="zh-CN" dirty="0"/>
              <a:t>Try to eliminate as much chess as possible!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97F579-5360-6167-88F7-BD544E89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80" y="3829050"/>
            <a:ext cx="3718575" cy="2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8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0F54312-3C23-5C51-3661-8B71CDDF3388}"/>
              </a:ext>
            </a:extLst>
          </p:cNvPr>
          <p:cNvSpPr txBox="1">
            <a:spLocks/>
          </p:cNvSpPr>
          <p:nvPr/>
        </p:nvSpPr>
        <p:spPr>
          <a:xfrm>
            <a:off x="472948" y="311150"/>
            <a:ext cx="10182352" cy="51244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Projected by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 err="1">
                <a:solidFill>
                  <a:schemeClr val="accent1"/>
                </a:solidFill>
              </a:rPr>
              <a:t>Yuhan</a:t>
            </a:r>
            <a:r>
              <a:rPr lang="en-US" altLang="zh-CN" dirty="0">
                <a:solidFill>
                  <a:schemeClr val="accent1"/>
                </a:solidFill>
              </a:rPr>
              <a:t> Li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Yuke</a:t>
            </a:r>
            <a:r>
              <a:rPr lang="en-US" altLang="zh-CN" dirty="0">
                <a:solidFill>
                  <a:schemeClr val="accent1"/>
                </a:solidFill>
              </a:rPr>
              <a:t> Li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Chengze</a:t>
            </a:r>
            <a:r>
              <a:rPr lang="en-US" altLang="zh-CN" dirty="0">
                <a:solidFill>
                  <a:schemeClr val="accent1"/>
                </a:solidFill>
              </a:rPr>
              <a:t> Zheng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And also special thanks to our Mentor </a:t>
            </a:r>
            <a:r>
              <a:rPr lang="en-US" altLang="zh-CN" dirty="0" err="1">
                <a:solidFill>
                  <a:schemeClr val="accent1"/>
                </a:solidFill>
              </a:rPr>
              <a:t>Farbin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Fayza</a:t>
            </a:r>
            <a:r>
              <a:rPr lang="en-US" altLang="zh-CN" dirty="0">
                <a:solidFill>
                  <a:schemeClr val="accent1"/>
                </a:solidFill>
              </a:rPr>
              <a:t>, and our best Professor Densmore! 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01848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101</TotalTime>
  <Words>113</Words>
  <Application>Microsoft Office PowerPoint</Application>
  <PresentationFormat>宽屏</PresentationFormat>
  <Paragraphs>18</Paragraphs>
  <Slides>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Corbel</vt:lpstr>
      <vt:lpstr>Wingdings 2</vt:lpstr>
      <vt:lpstr>框架</vt:lpstr>
      <vt:lpstr>EC327 Project Team Emotional Damage</vt:lpstr>
      <vt:lpstr>How is this game played?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Emotional Damage</dc:title>
  <dc:creator>李 语涵</dc:creator>
  <cp:lastModifiedBy>李 语涵</cp:lastModifiedBy>
  <cp:revision>3</cp:revision>
  <dcterms:created xsi:type="dcterms:W3CDTF">2022-12-10T16:59:31Z</dcterms:created>
  <dcterms:modified xsi:type="dcterms:W3CDTF">2022-12-10T18:50:42Z</dcterms:modified>
</cp:coreProperties>
</file>